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1A2C8A2-6DAA-4820-B425-B7697A62A5EF}" type="datetimeFigureOut">
              <a:rPr lang="bg-BG" smtClean="0"/>
              <a:t>13.5.2022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FF8B4C-5D20-485D-8AD5-8D3AAD8306C8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Solar cells</a:t>
            </a:r>
            <a:endParaRPr lang="bg-BG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979712" y="0"/>
            <a:ext cx="5292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sz="3600" dirty="0" smtClean="0">
                <a:solidFill>
                  <a:srgbClr val="FFFF00"/>
                </a:solidFill>
                <a:latin typeface="Algerian" pitchFamily="82" charset="0"/>
              </a:rPr>
              <a:t>Organic </a:t>
            </a:r>
            <a:r>
              <a:rPr lang="it-IT" sz="3600" dirty="0">
                <a:solidFill>
                  <a:srgbClr val="FFFF00"/>
                </a:solidFill>
                <a:latin typeface="Algerian" pitchFamily="82" charset="0"/>
              </a:rPr>
              <a:t>Solar Cell</a:t>
            </a:r>
            <a:endParaRPr lang="bg-BG" sz="36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436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3092" y="62068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lgerian" pitchFamily="82" charset="0"/>
              </a:rPr>
              <a:t>Thanks for your attention!</a:t>
            </a:r>
            <a:endParaRPr lang="bg-BG" sz="4000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0" y="2449448"/>
            <a:ext cx="4358396" cy="386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6084168" y="58772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FF00"/>
                </a:solidFill>
                <a:latin typeface="Algerian" pitchFamily="82" charset="0"/>
              </a:rPr>
              <a:t>Kalina</a:t>
            </a:r>
            <a:endParaRPr lang="en-US" dirty="0" smtClean="0">
              <a:solidFill>
                <a:srgbClr val="FFFF00"/>
              </a:solidFill>
              <a:latin typeface="Algerian" pitchFamily="82" charset="0"/>
            </a:endParaRPr>
          </a:p>
          <a:p>
            <a:pPr algn="r"/>
            <a:r>
              <a:rPr lang="en-US" dirty="0" err="1" smtClean="0">
                <a:solidFill>
                  <a:srgbClr val="FFFF00"/>
                </a:solidFill>
                <a:latin typeface="Algerian" pitchFamily="82" charset="0"/>
              </a:rPr>
              <a:t>Chuchukova</a:t>
            </a:r>
            <a:endParaRPr lang="bg-B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223176" y="404664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lgerian" pitchFamily="82" charset="0"/>
              </a:rPr>
              <a:t>Contents</a:t>
            </a:r>
            <a:endParaRPr lang="bg-BG" sz="4400" dirty="0">
              <a:solidFill>
                <a:srgbClr val="FFFF00"/>
              </a:solidFill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31584" y="1916832"/>
            <a:ext cx="835292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>
                <a:latin typeface="Algerian" pitchFamily="82" charset="0"/>
              </a:rPr>
              <a:t>solar </a:t>
            </a:r>
            <a:r>
              <a:rPr lang="en-US" sz="2800" dirty="0" smtClean="0">
                <a:latin typeface="Algerian" pitchFamily="82" charset="0"/>
              </a:rPr>
              <a:t>cell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 smtClean="0">
                <a:latin typeface="Algerian" pitchFamily="82" charset="0"/>
              </a:rPr>
              <a:t>Chlorophyll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>
                <a:latin typeface="Algerian" pitchFamily="82" charset="0"/>
              </a:rPr>
              <a:t>Solar </a:t>
            </a:r>
            <a:r>
              <a:rPr lang="en-US" sz="2800" dirty="0" smtClean="0">
                <a:latin typeface="Algerian" pitchFamily="82" charset="0"/>
              </a:rPr>
              <a:t>panels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dirty="0">
                <a:latin typeface="Algerian" pitchFamily="82" charset="0"/>
              </a:rPr>
              <a:t>Organic Solar Cell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 smtClean="0">
              <a:latin typeface="Algerian" pitchFamily="8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400" dirty="0">
              <a:latin typeface="Algerian" pitchFamily="8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400" dirty="0" smtClean="0">
              <a:latin typeface="Algerian" pitchFamily="8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sz="2400" dirty="0" smtClean="0">
              <a:latin typeface="Algerian" pitchFamily="8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5288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2634"/>
            <a:ext cx="4320480" cy="5693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5148064" y="592634"/>
            <a:ext cx="36724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A solar cell, or photovoltaic cell, is an electrical device that converts the energy of light directly into electricity by the photovoltaic effect, which is a physical and chemical phenomenon.</a:t>
            </a:r>
            <a:endParaRPr lang="bg-BG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6" y="878163"/>
            <a:ext cx="4248472" cy="5022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4860032" y="1844824"/>
            <a:ext cx="3923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Chlorophyll,  a natural pigment that is stimulated by sunlight.</a:t>
            </a:r>
            <a:endParaRPr lang="bg-BG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5486"/>
            <a:ext cx="4824536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721596" cy="22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5796136" y="1340768"/>
            <a:ext cx="22557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S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olar</a:t>
            </a:r>
            <a:r>
              <a:rPr lang="en-US" sz="4400" dirty="0" smtClean="0">
                <a:latin typeface="Algerian" pitchFamily="82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panels</a:t>
            </a:r>
            <a:endParaRPr lang="bg-BG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84517" cy="5420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251012" y="418424"/>
            <a:ext cx="4538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Algerian" pitchFamily="82" charset="0"/>
              </a:rPr>
              <a:t>Chlorophyll as </a:t>
            </a:r>
            <a:r>
              <a:rPr lang="en-US" sz="3600" dirty="0" smtClean="0">
                <a:solidFill>
                  <a:srgbClr val="FFFF00"/>
                </a:solidFill>
                <a:latin typeface="Algerian" pitchFamily="82" charset="0"/>
              </a:rPr>
              <a:t>Photosensitizer</a:t>
            </a:r>
            <a:endParaRPr lang="bg-BG" sz="36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6" y="404664"/>
            <a:ext cx="3911272" cy="2713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84" y="2708920"/>
            <a:ext cx="4641885" cy="3797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179512" y="4509120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lgerian" pitchFamily="82" charset="0"/>
              </a:rPr>
              <a:t>in Dye-Sensitized Solar Cells</a:t>
            </a:r>
          </a:p>
        </p:txBody>
      </p:sp>
    </p:spTree>
    <p:extLst>
      <p:ext uri="{BB962C8B-B14F-4D97-AF65-F5344CB8AC3E}">
        <p14:creationId xmlns:p14="http://schemas.microsoft.com/office/powerpoint/2010/main" val="42540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430656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323528" y="5085184"/>
            <a:ext cx="859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lgerian" pitchFamily="82" charset="0"/>
              </a:rPr>
              <a:t>Solar windows create electricity that can be put back into the National Grid and used to cover up to half of our heating expense.</a:t>
            </a:r>
            <a:endParaRPr lang="bg-BG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6748"/>
            <a:ext cx="4320480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035848" cy="511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2051720" y="225402"/>
            <a:ext cx="496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lgerian" pitchFamily="82" charset="0"/>
              </a:rPr>
              <a:t>Save money</a:t>
            </a:r>
            <a:endParaRPr lang="bg-BG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мен покрив">
  <a:themeElements>
    <a:clrScheme name="Сламен покрив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редн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ламен покрив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165</TotalTime>
  <Words>102</Words>
  <Application>Microsoft Office PowerPoint</Application>
  <PresentationFormat>Презентация на цял екран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2" baseType="lpstr">
      <vt:lpstr>Сламен покрив</vt:lpstr>
      <vt:lpstr>Solar cells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cells</dc:title>
  <dc:creator>Kalina</dc:creator>
  <cp:lastModifiedBy>Kalina</cp:lastModifiedBy>
  <cp:revision>11</cp:revision>
  <dcterms:created xsi:type="dcterms:W3CDTF">2022-05-05T15:30:52Z</dcterms:created>
  <dcterms:modified xsi:type="dcterms:W3CDTF">2022-05-13T07:34:14Z</dcterms:modified>
</cp:coreProperties>
</file>